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48" r:id="rId33"/>
    <p:sldId id="650" r:id="rId34"/>
    <p:sldId id="667" r:id="rId35"/>
    <p:sldId id="668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3" r:id="rId47"/>
    <p:sldId id="694" r:id="rId48"/>
    <p:sldId id="695" r:id="rId49"/>
    <p:sldId id="696" r:id="rId50"/>
    <p:sldId id="697" r:id="rId51"/>
    <p:sldId id="698" r:id="rId52"/>
    <p:sldId id="699" r:id="rId53"/>
    <p:sldId id="700" r:id="rId54"/>
    <p:sldId id="701" r:id="rId55"/>
    <p:sldId id="702" r:id="rId56"/>
    <p:sldId id="703" r:id="rId57"/>
    <p:sldId id="704" r:id="rId58"/>
    <p:sldId id="705" r:id="rId59"/>
    <p:sldId id="706" r:id="rId60"/>
    <p:sldId id="707" r:id="rId61"/>
    <p:sldId id="708" r:id="rId62"/>
    <p:sldId id="709" r:id="rId63"/>
    <p:sldId id="710" r:id="rId64"/>
    <p:sldId id="711" r:id="rId65"/>
    <p:sldId id="712" r:id="rId66"/>
    <p:sldId id="713" r:id="rId67"/>
    <p:sldId id="714" r:id="rId68"/>
    <p:sldId id="715" r:id="rId69"/>
    <p:sldId id="716" r:id="rId70"/>
    <p:sldId id="717" r:id="rId71"/>
    <p:sldId id="718" r:id="rId72"/>
    <p:sldId id="719" r:id="rId73"/>
    <p:sldId id="720" r:id="rId74"/>
    <p:sldId id="721" r:id="rId75"/>
    <p:sldId id="72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9" autoAdjust="0"/>
    <p:restoredTop sz="91470" autoAdjust="0"/>
  </p:normalViewPr>
  <p:slideViewPr>
    <p:cSldViewPr>
      <p:cViewPr varScale="1">
        <p:scale>
          <a:sx n="73" d="100"/>
          <a:sy n="73" d="100"/>
        </p:scale>
        <p:origin x="8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February 18,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Modern CNNs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962573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680147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364829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4049511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32928</TotalTime>
  <Words>1020</Words>
  <Application>Microsoft Office PowerPoint</Application>
  <PresentationFormat>On-screen Show (4:3)</PresentationFormat>
  <Paragraphs>270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Meiryo UI</vt:lpstr>
      <vt:lpstr>맑은 고딕</vt:lpstr>
      <vt:lpstr>휴먼둥근헤드라인</vt:lpstr>
      <vt:lpstr>Arial</vt:lpstr>
      <vt:lpstr>Cambria Math</vt:lpstr>
      <vt:lpstr>Garamond</vt:lpstr>
      <vt:lpstr>Wingdings</vt:lpstr>
      <vt:lpstr>Office 테마</vt:lpstr>
      <vt:lpstr>PowerPoint Presentation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Presentation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Presentation</vt:lpstr>
      <vt:lpstr>Conv2D</vt:lpstr>
      <vt:lpstr>Conv2D</vt:lpstr>
      <vt:lpstr>PowerPoint Presentation</vt:lpstr>
      <vt:lpstr>VGG?</vt:lpstr>
      <vt:lpstr>PowerPoint Presentation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GoogLeNet</vt:lpstr>
      <vt:lpstr>Conclusion</vt:lpstr>
      <vt:lpstr>PowerPoint Presentation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Presentation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2017-02-18T01:50:02Z</dcterms:modified>
</cp:coreProperties>
</file>